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19291cdb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19291cdb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1578b61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1578b61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8ed012b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8ed012b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19291cdb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19291cdb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19291cdb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19291cdb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9291cdb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9291cdb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18ed012b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18ed012b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578b6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578b6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19744e3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19744e3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578b61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578b61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9291cd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9291cd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9291cd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9291cd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19291cd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19291cd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9291cd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9291cd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9291cd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9291cd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Yalla Zou Tara Travels 1.0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Ying Luo, Jawad Swed, Donavie Ordonez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can enter the city’s n</a:t>
            </a:r>
            <a:r>
              <a:rPr lang="en" sz="2400"/>
              <a:t>a</a:t>
            </a:r>
            <a:r>
              <a:rPr lang="en" sz="2400"/>
              <a:t>me and date to get weather</a:t>
            </a:r>
            <a:endParaRPr sz="2400"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50" y="2138975"/>
            <a:ext cx="3671988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38975"/>
            <a:ext cx="4260300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weather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5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Amazon Web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                    Amazon’s public cloud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963" y="506038"/>
            <a:ext cx="50006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Database-login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275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225" y="1097412"/>
            <a:ext cx="3749087" cy="352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SingnUp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033799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317" y="1152475"/>
            <a:ext cx="363200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Login  -&gt;Home page;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0" y="0"/>
            <a:ext cx="9064001" cy="4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sz="6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1250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Case Diagram</a:t>
            </a:r>
            <a:r>
              <a:rPr lang="en"/>
              <a:t>	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837" y="1744125"/>
            <a:ext cx="4988324" cy="32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023" y="-1"/>
            <a:ext cx="50109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50" y="1178000"/>
            <a:ext cx="3504570" cy="34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75" y="1117175"/>
            <a:ext cx="3504574" cy="348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3433599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375" y="1152475"/>
            <a:ext cx="3433599" cy="341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582600" cy="33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425" y="1141124"/>
            <a:ext cx="3582600" cy="33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50" y="1037500"/>
            <a:ext cx="3664701" cy="35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3927049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187" y="1168650"/>
            <a:ext cx="4431626" cy="38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Information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this two way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go to the weather page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150" y="1152475"/>
            <a:ext cx="3408726" cy="33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779825"/>
            <a:ext cx="2955625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25" y="3043125"/>
            <a:ext cx="2012000" cy="17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